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9" r:id="rId9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41" d="100"/>
          <a:sy n="141" d="100"/>
        </p:scale>
        <p:origin x="132" y="3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53D2429-4A45-7FD5-D720-37A3EF33C5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5A9DBB1-7A9C-3593-B06E-22F7C9453D1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3232691-1398-56DC-9FA9-9E94F9FEF1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956" y="6123286"/>
            <a:ext cx="2370044" cy="73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C120CF-22F0-8AE2-F510-B7485E8AA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D9BD1A-A4B9-9E4F-F0C4-B8522FA8A9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C8BE18-6650-214F-D170-86ED611EFF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CSM 20 Election Results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CAEC01C-077A-BC92-592A-8F0DA5D5EE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31870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Coltitus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Mando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4357 (+3)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3265 (+6)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2842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2826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2788 (+1)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2282 (+2)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1738 (+38)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1675 (+2)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1583 (+3)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1422 (+1)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1375 (+6)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1182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1067 (+2)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882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824 (+1)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639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637 (+6)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568 (+4)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471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465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431 (+1)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430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377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 (+3)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330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 (+1)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306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297 (+2)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274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252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224 (+2)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220 (+3)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215 (+1)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 (+1)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201 (+3)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197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 (+3)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187 (+2)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 (+3)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160 (+1)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 (+2)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143 (+2)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(-136)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A13ED575-7807-DC6E-7BB4-3C469F17F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D3B00DF8-DF36-5C2A-76D9-4371BD916A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7529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5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4362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3273 (+8)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2842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2827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2788 (+0)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2292 (+10)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1740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1678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1589 (+6)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1424 (+2)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1383 (+8)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1185 (+3)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1068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884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826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666 (+29)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640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570 (+2)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473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468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431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380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 (+4)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307 (+1)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297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276 (+2)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257 (+5)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221 (+1)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219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218 (+3)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 (+1)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198 (+1)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193 (+4)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 (+2)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171 (+1)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171 (+3)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171 (+4)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162 (+2)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(-143)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54483C6F-C828-F263-9F6D-B2D6037FF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9F6A0FC9-09E0-E5CA-70C3-F9474F2C4E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2096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5 – Elimination of Nikita Luciano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4362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3273 (+8)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2842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2827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2788 (+0)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2292 (+10)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1740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1678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1589 (+6)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1424 (+2)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1383 (+8)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1185 (+3)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1068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884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826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666 (+29)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640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570 (+2)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473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468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431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380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 (+4)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307 (+1)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297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276 (+2)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257 (+5)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221 (+1)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219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218 (+3)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 (+1)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198 (+1)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193 (+4)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 (+2)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171 (+1)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171 (+3)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171 (+4)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162 (+2)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(-143)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83DE2B21-8162-6680-D687-33C480B31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BA5F48AC-17D7-369E-3E24-4DF4F3E183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75779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6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4362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3284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2843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2832 (+5)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2791 (+3)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2293 (+1)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1742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1681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1593 (+4)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1424 (+0)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1395 (+12)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1191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1073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887 (+3)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829 (+3)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668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477 (+4)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470 (+2)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(+3)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383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362 (+2)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356 (+3)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338 (+8)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336 (+4)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309 (+2)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302 (+5)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279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261 (+4)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239 (+4)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230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224 (+5)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(+5)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222 (+1)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 (+4)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(+3)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(+3)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201 (+3)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197 (+4)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 (+2)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 (+2)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172 (+1)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 (+3)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(-158)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507DB4F6-5EEA-AFB0-D5CA-137E8F0E0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F0BBB44-13C1-4E13-E2B8-048B31B1C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30132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6 – Elimination of </a:t>
            </a:r>
            <a:r>
              <a:rPr lang="en-US"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Kakala</a:t>
            </a:r>
            <a:r>
              <a:rPr lang="en-US"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Asanari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4362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3284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2843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2832 (+5)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2791 (+3)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2293 (+1)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1742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1681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1593 (+4)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1424 (+0)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1395 (+12)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1191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1073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887 (+3)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829 (+3)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668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477 (+4)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470 (+2)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(+3)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383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362 (+2)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356 (+3)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338 (+8)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336 (+4)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309 (+2)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302 (+5)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279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261 (+4)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239 (+4)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230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224 (+5)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(+5)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222 (+1)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 (+4)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(+3)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(+3)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201 (+3)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197 (+4)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 (+2)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 (+2)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172 (+1)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 (+3)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(-158)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12179E0-67AD-9076-F6B9-E1D6CCA40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961B0ADA-73BD-FEF6-2547-914A496823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7369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7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4363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3287 (+3)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2844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2835 (+3)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2793 (+2)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2296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1743 (+1)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1684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1597 (+4)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1427 (+3)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1401 (+6)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1191 (+0)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1132 (+59)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887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831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670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645 (+5)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576 (+6)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478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473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386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 (+3)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356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341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339 (+3)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309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308 (+6)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266 (+5)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241 (+2)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232 (+2)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 (+4)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224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(+1)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212 (+2)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(+5)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(+1)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200 (+3)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191 (+2)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 (+3)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(-165)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3D2C70B6-409E-ED73-C5AE-BF5B8B2C2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564697A-D91A-2338-057A-821AFA9C1A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617310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7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burtus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antonioprimus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4363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3287 (+3)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2844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2835 (+3)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2793 (+2)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2296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1743 (+1)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1684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1597 (+4)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1427 (+3)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1401 (+6)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1191 (+0)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1132 (+59)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887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831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670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645 (+5)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576 (+6)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478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473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386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 (+3)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356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341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339 (+3)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309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308 (+6)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266 (+5)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241 (+2)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232 (+2)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 (+4)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224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(+1)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212 (+2)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(+5)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(+1)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200 (+3)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191 (+2)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 (+3)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(-165)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B6554CAD-FC06-4FD2-1F79-A7B4C7A54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381BEB19-73F1-48A3-80D3-EA255AA395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76100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8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4364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3298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2844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2837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2802 (+9)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2309 (+13)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1745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1687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1608 (+11)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1432 (+5)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1415 (+14)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1202 (+11)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1137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888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836 (+5)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673 (+3)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645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583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474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440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386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366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357 (+1)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342 (+1)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339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312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309 (+1)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 (+4)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267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244 (+3)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232 (+5)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232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226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214 (+2)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208 (+2)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207 (+1)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 (+2)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192 (+1)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 (+2)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(-173)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68E1512C-9D5B-E767-35E6-F2B4525E1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E85BBDC-2EC5-E0F9-7FF6-62BEC61624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207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8 – Elimination of Kane Carnifex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4364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3298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2844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2837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2802 (+9)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2309 (+13)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1745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1687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1608 (+11)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1432 (+5)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1415 (+14)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1202 (+11)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1137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888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836 (+5)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673 (+3)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645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583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474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440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386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366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357 (+1)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342 (+1)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339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312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309 (+1)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 (+4)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267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244 (+3)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232 (+5)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232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226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214 (+2)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208 (+2)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207 (+1)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 (+2)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192 (+1)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 (+2)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(-173)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71CF7EA1-6D11-1E56-D2FE-DD7351890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98ABB598-9C4F-7281-5604-809AA34A0F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75779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9 – Effective Votes (Pre-Elimination)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4366 (+2)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3310 (+12)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2846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2838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2803 (+1)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2310 (+1)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1748 (+3)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1717 (+30)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1610 (+2)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1436 (+4)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1427 (+12)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1210 (+8)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1137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889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839 (+3)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677 (+4)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646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592 (+9)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489 (+9)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481 (+7)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441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(+1)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426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388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367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 (+3)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345 (+6)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342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314 (+2)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311 (+2)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269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 (+2)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236 (+4)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 (+2)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 (+3)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 (+2)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214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209 (+2)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209 (+1)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(+1)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(+3)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194 (+2)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178 (+3)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(-175)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EBE1A8B3-D2C0-D2D8-6B8C-614959E18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4F5CD3D-1BED-A081-852F-EB8284DBDB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485543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Initial State – First Preference Votes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9257 (+9257)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4352 (+4352)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3240 (+3240)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2840 (+2840)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2823 (+2823)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2781 (+2781)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2276 (+2276)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1693 (+1693)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1642 (+1642)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1571 (+1571)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1416 (+1416)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1166 (+1166)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1073 (+1073)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1062 (+1062)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875 (+875)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818 (+818)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637 (+637)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626 (+626)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562 (+562)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466 (+466)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457 (+457)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 (+428)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426 (+426)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(+425)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 (+422)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373 (+373)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350 (+350)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(+327)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325 (+325)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325 (+325)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299 (+299)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289 (+289)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270 (+270)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247 (+247)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237 (+237)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 (+234)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218 (+218)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(+217)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216 (+216)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209 (+209)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 (+202)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200 (+200)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195 (+195)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192 (+192)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184 (+184)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 (+183)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 (+167)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 (+165)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 (+159)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153 (+153)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148 (+148)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138 (+138)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135 (+135)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97 (+97)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 (+82)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F474D3FB-BCBA-05D0-E145-0099E3DBB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783CAC3A-6070-6EFC-5F2E-65830D8D8F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37326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9 – Elimination of Aries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Wolfblade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4366 (+2)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3310 (+12)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2846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2838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2803 (+1)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2310 (+1)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1748 (+3)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1717 (+30)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1610 (+2)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1436 (+4)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1427 (+12)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1210 (+8)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1137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889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839 (+3)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677 (+4)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646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592 (+9)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489 (+9)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481 (+7)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441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(+1)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426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388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367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 (+3)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345 (+6)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342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314 (+2)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311 (+2)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269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 (+2)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236 (+4)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 (+2)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 (+3)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 (+2)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214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209 (+2)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209 (+1)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(+1)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 (+3)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194 (+2)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178 (+3)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(-175)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C60EB8E1-C574-DE7C-4781-9E5CF2E58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35F4CD6-FEA2-107E-E8EE-65BB7EF3DE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0527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10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4371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3316 (+6)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2850 (+4)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2839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2808 (+5)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2313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1748 (+0)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1727 (+10)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1617 (+7)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1451 (+24)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1438 (+2)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1216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1143 (+6)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892 (+3)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841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679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649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593 (+1)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491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485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442 (+5)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426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390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369 (+2)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362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350 (+5)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348 (+6)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318 (+4)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316 (+5)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271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248 (+2)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237 (+1)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236 (+2)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 (+4)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218 (+4)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211 (+6)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211 (+2)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 (+4)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 (+1)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195 (+1)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(-178)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60FE17FC-7CB5-F0AF-720E-FEE240709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8DF590F0-7BCA-6C4E-72F1-BD04918C2D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450001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10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Frippyy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4371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3316 (+6)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2850 (+4)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2839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2808 (+5)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2313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1748 (+0)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1727 (+10)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1617 (+7)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1451 (+24)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1438 (+2)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1216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1143 (+6)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892 (+3)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841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679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649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593 (+1)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491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485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442 (+5)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426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390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369 (+2)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362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350 (+5)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348 (+6)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318 (+4)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316 (+5)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271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248 (+2)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237 (+1)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236 (+2)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 (+4)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218 (+4)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211 (+6)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211 (+2)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 (+4)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 (+1)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195 (+1)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(-178)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4D4B54F-F7C0-636F-15FD-7E6F1404F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FC412612-CCC9-7B4E-3F69-9EAD31A50B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87321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11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4374 (+3)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3324 (+8)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2852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2840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2809 (+1)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2321 (+8)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1749 (+1)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1728 (+1)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1624 (+7)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1477 (+26)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1441 (+3)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1226 (+10)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1146 (+3)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894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843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686 (+7)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649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595 (+2)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495 (+4)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486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447 (+4)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446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438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 (+2)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380 (+11)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364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352 (+2)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350 (+2)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324 (+8)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319 (+1)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291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273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251 (+3)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 (+7)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242 (+5)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 (+2)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220 (+2)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215 (+4)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214 (+3)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213 (+3)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(-195)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FBA2B306-54DB-ED7E-3BDD-E01A5B0E7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E6FA6B55-CD77-2CE1-0ABD-A514507EA1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46499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11 – Elimination of ntrosell2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4374 (+3)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3324 (+8)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2852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2840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2809 (+1)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2321 (+8)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1749 (+1)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1728 (+1)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1624 (+7)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1477 (+26)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1441 (+3)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1226 (+10)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1146 (+3)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894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843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686 (+7)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649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595 (+2)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495 (+4)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486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447 (+4)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446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438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 (+2)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380 (+11)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364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352 (+2)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350 (+2)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324 (+8)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319 (+1)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291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273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251 (+3)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 (+7)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242 (+5)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 (+2)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220 (+2)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215 (+4)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214 (+3)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213 (+3)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(-195)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73F13283-E179-2CE5-A9DA-5F58DC6FF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E5ADCF55-3809-8829-E5A6-263410B8AC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8972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12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4375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3330 (+6)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2858 (+6)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2841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2812 (+3)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2332 (+11)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1758 (+9)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1732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1632 (+8)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1492 (+15)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1444 (+3)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1232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1147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896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844 (+1)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689 (+3)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652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602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502 (+7)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486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448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448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 (+5)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 (+4)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392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381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367 (+3)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352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320 (+1)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299 (+8)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275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252 (+1)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244 (+1)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 (+8)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 (+1)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231 (+4)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(+3)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(+8)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216 (+2)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215 (+2)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(-210)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786E52AE-1FDC-6B8D-FBED-DABE3157F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01BA597-BA1F-9368-E6A4-4FA498834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45335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12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Kaptin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Tiberius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4375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3330 (+6)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2858 (+6)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2841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2812 (+3)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2332 (+11)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1758 (+9)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1732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1632 (+8)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1492 (+15)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1444 (+3)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1232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1147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896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844 (+1)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689 (+3)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652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602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502 (+7)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486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448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448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 (+5)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 (+4)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392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381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367 (+3)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352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320 (+1)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299 (+8)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275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252 (+1)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244 (+1)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 (+8)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 (+1)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231 (+4)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(+3)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 (+8)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216 (+2)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215 (+2)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(-210)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A6B8F55-8DC8-BA44-4C62-57C67C714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68DAC749-17DA-D27F-32B7-BAF9E209F4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004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13 – Effective Votes (Pre-Elimination)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4375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3338 (+8)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2860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2843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2817 (+5)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2334 (+2)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1795 (+37)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1736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1642 (+10)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1504 (+12)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1449 (+5)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1237 (+5)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1148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899 (+3)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849 (+5)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691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653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614 (+12)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504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490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450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450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446 (+3)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 (+4)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397 (+5)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382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369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354 (+2)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 (+1)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322 (+2)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302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290 (+15)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254 (+2)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245 (+1)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(+4)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 (+2)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 (+2)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222 (+6)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(-215)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5385D9EA-7148-D7E8-6987-D05486B85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D358784F-F331-1E27-50B3-914E5C31E8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602043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13 – Elimination of Rose Allari Imahara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4375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3338 (+8)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2860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2843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2817 (+5)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2334 (+2)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1795 (+37)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1736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1642 (+10)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1504 (+12)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1449 (+5)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1237 (+5)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1148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899 (+3)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849 (+5)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691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653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614 (+12)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504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490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450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450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446 (+3)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436 (+4)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397 (+5)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382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369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354 (+2)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 (+1)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322 (+2)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302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290 (+15)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254 (+2)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245 (+1)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(+4)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 (+2)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 (+2)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222 (+6)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(-215)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F559C762-51D7-E2F2-7443-02F6662C2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B8DAA9C2-9F05-EAAB-F782-72D934E6E2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8955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14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4377 (+2)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3356 (+18)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2862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2846 (+3)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2826 (+9)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2339 (+5)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1797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1738 (+2)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1648 (+6)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1531 (+27)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1460 (+11)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1243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1151 (+3)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901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851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696 (+5)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656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621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506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493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451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448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413 (+16)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385 (+16)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384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362 (+2)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357 (+3)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 (+4)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326 (+4)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307 (+5)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258 (+4)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251 (+5)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248 (+3)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245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239 (+4)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231 (+6)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226 (+1)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(-222)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25BE67AC-E153-6D0A-5E16-511E115E5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8237FCCF-B660-F6B9-4014-EA39731F0D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72894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(-4723)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(+4297)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4353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3251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2840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2824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2783 (+2)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2279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1694 (+1)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1647 (+5)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1572 (+1)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1417 (+1)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1361 (+288)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1167 (+1)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1063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875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819 (+1)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637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629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563 (+1)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467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433 (+8)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427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373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355 (+5)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(+28)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299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289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271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247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218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216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209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203 (+1)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196 (+4)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195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 (+1)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 (+8)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150 (+2)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139 (+1)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135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97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06CD628-6AC3-3AEA-30FB-9AD5D5E80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72675894-F6AD-D016-25AC-855B938A48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48793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14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CollegeKid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4377 (+2)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3356 (+18)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2862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2846 (+3)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2826 (+9)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2339 (+5)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1797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1738 (+2)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1648 (+6)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1531 (+27)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1460 (+11)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1243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1151 (+3)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901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851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696 (+5)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656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621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506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493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451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448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413 (+16)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385 (+16)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384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362 (+2)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357 (+3)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 (+4)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326 (+4)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307 (+5)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258 (+4)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251 (+5)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248 (+3)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245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239 (+4)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231 (+6)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226 (+1)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(-222)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0043C046-D6CC-4B42-6EEA-BF0C1776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22091B5C-877F-82C8-9846-659686E21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8972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15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4381 (+4)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3367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2957 (+95)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2851 (+5)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2828 (+2)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2342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1800 (+3)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1744 (+6)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1650 (+2)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1541 (+10)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1461 (+1)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1247 (+4)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1158 (+7)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901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856 (+5)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697 (+1)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660 (+4)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621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509 (+3)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494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452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451 (+3)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438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418 (+5)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387 (+2)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385 (+1)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363 (+1)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361 (+4)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336 (+4)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330 (+4)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310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291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259 (+1)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254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250 (+2)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247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239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236 (+5)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(-226)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6EEC9594-C7B0-C667-6A71-A6E0CE1B3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116E91A-4E45-78DE-546F-6DDDA58CD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0216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15 – Elimination of Fluffy Neko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4381 (+4)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3367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2957 (+95)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2851 (+5)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2828 (+2)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2342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1800 (+3)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1744 (+6)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1650 (+2)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1541 (+10)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1461 (+1)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1247 (+4)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1158 (+7)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901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856 (+5)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697 (+1)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660 (+4)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621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509 (+3)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494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452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451 (+3)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438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418 (+5)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387 (+2)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385 (+1)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363 (+1)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361 (+4)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336 (+4)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330 (+4)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310 (+3)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291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259 (+1)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254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250 (+2)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247 (+2)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239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236 (+5)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(-226)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36397718-D9BC-EF78-0D10-EC15C0325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44C7B88-8D6A-1A18-8017-9DF4E4A9BE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0206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16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4386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3381 (+14)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2957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2857 (+6)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2833 (+5)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2345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1808 (+8)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1746 (+2)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1660 (+10)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1553 (+12)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1479 (+18)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1254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1168 (+10)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902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861 (+5)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701 (+4)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661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628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514 (+5)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500 (+6)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(+6)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456 (+3)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455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440 (+2)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426 (+8)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391 (+4)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387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366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 (+4)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341 (+5)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335 (+5)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314 (+4)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296 (+5)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263 (+4)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259 (+5)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257 (+10)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256 (+6)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245 (+6)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(-236)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1E4610E-B7AF-266F-3B01-A1E4E4388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B9E0C117-0B99-00CC-47BE-6760443094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477977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16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Oncepure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4386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3381 (+14)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2957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2857 (+6)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2833 (+5)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2345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1808 (+8)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1746 (+2)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1660 (+10)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1553 (+12)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1479 (+18)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1254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1168 (+10)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902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861 (+5)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701 (+4)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661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628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514 (+5)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500 (+6)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(+6)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456 (+3)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455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440 (+2)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426 (+8)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391 (+4)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387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366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 (+4)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341 (+5)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335 (+5)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314 (+4)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296 (+5)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263 (+4)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259 (+5)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257 (+10)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256 (+6)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245 (+6)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(-236)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C01DE18C-7E20-2055-8123-3D86637B4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C38CD334-ED2A-A091-61D3-6630AD217A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87628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17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4393 (+7)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3388 (+7)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3031 (+74)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2861 (+4)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2837 (+4)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2348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1809 (+1)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1750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1661 (+1)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1558 (+5)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1490 (+11)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1257 (+3)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1173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906 (+4)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873 (+12)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703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668 (+7)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635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518 (+4)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503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461 (+3)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457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433 (+7)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391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390 (+3)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 (+6)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369 (+3)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347 (+6)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340 (+5)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315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298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268 (+9)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263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261 (+4)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260 (+4)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(-245)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C7DF910D-08EE-462D-4714-257C6B3D7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57A78FF-66C5-7A1E-C78F-041AF07BC5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73366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17 – Elimination of Teddy Shi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4393 (+7)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3388 (+7)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3031 (+74)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2861 (+4)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2837 (+4)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2348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1809 (+1)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1750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1661 (+1)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1558 (+5)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1490 (+11)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1257 (+3)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1173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906 (+4)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873 (+12)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703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668 (+7)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635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518 (+4)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503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461 (+3)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457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433 (+7)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391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390 (+3)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 (+6)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369 (+3)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347 (+6)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340 (+5)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315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298 (+2)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268 (+9)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263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261 (+4)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260 (+4)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(-245)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6744F823-6B44-F480-7ADC-0608E503C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8A9D18D8-F086-DCDF-4897-8B5827FD0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0527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18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4394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3413 (+25)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3032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2863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2854 (+17)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2352 (+4)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1812 (+3)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1757 (+7)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1672 (+11)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1579 (+21)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1497 (+7)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1261 (+4)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1177 (+4)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908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883 (+10)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713 (+10)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671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638 (+3)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524 (+6)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506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463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462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 (+4)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 (+6)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392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392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380 (+9)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 (+2)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 (+18)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358 (+18)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(+12)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305 (+7)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279 (+11)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269 (+8)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264 (+1)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(-260)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8E6ACE3B-E058-E761-553C-4A871F45D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7EA7CE34-EE07-F3FF-DF15-FDA0C99B8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1183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18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NeoShocker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4394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3413 (+25)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3032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2863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2854 (+17)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2352 (+4)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1812 (+3)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1757 (+7)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1672 (+11)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1579 (+21)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1497 (+7)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1261 (+4)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1177 (+4)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908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883 (+10)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713 (+10)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671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638 (+3)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524 (+6)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506 (+3)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463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462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 (+4)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 (+6)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392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392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380 (+9)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 (+2)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 (+18)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358 (+18)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(+12)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305 (+7)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279 (+11)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269 (+8)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264 (+1)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(-260)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3C53C8ED-4193-EA86-2F33-B4D6DE319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82991A62-5C19-EB6F-3DBB-FF4F69328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0206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19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4399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3423 (+10)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3142 (+110)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2864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2857 (+3)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2375 (+23)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1816 (+4)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1758 (+1)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1681 (+9)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1589 (+10)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1501 (+4)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1262 (+1)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1177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909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887 (+4)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715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673 (+2)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644 (+6)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536 (+12)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507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467 (+4)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466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460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447 (+3)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441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398 (+6)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393 (+1)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382 (+2)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367 (+2)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364 (+6)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329 (+2)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306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 (+3)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272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(-264)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6B7BF62B-4867-3FD5-7ACE-89C1E7A8B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8985CF7-16BB-D774-1C8D-756D8C4587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50048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Sawdeth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Ternius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(-4723)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(+4297)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4353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3251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2840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2824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2783 (+2)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2279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1694 (+1)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1647 (+5)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1572 (+1)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1417 (+1)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1361 (+288)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1167 (+1)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1063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875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819 (+1)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637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629 (+3)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563 (+1)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467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433 (+8)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427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373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355 (+5)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(+28)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299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289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271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247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218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216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209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203 (+1)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196 (+4)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195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 (+1)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 (+8)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150 (+2)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139 (+1)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135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97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88672544-3142-051F-279B-D47E8ADF2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F8078EC0-171A-4E5E-2272-B3859DE5D7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55915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19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ThePuce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Moose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4399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3423 (+10)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3142 (+110)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2864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2857 (+3)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2375 (+23)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1816 (+4)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1758 (+1)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1681 (+9)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1589 (+10)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1501 (+4)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1262 (+1)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1177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909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887 (+4)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715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673 (+2)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644 (+6)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536 (+12)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507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467 (+4)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466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460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447 (+3)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441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398 (+6)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393 (+1)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382 (+2)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367 (+2)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364 (+6)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329 (+2)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306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 (+3)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272 (+3)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(-264)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C52477C-760C-4D0D-A92A-A3F7A0255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11E0EF6-D8BE-52C1-E3C9-0F2048754F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93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20 – Effective Votes (Pre-Elimination)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4406 (+7)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3440 (+17)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3151 (+9)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2866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2861 (+4)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2432 (+57)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1818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1759 (+1)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1690 (+9)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1611 (+22)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1506 (+5)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1268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1182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917 (+8)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896 (+9)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725 (+10)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675 (+2)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646 (+2)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538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512 (+5)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471 (+5)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467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447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446 (+5)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400 (+2)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400 (+7)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389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378 (+7)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374 (+7)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 (+1)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335 (+6)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311 (+5)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 (+6)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(-272)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3F75C365-2659-AEBD-C563-68E6C85DD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F2FDFB7-BFDE-59AC-3B82-4A9B951241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9163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20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ElenHellen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4406 (+7)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3440 (+17)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3151 (+9)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2866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2861 (+4)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2432 (+57)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1818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1759 (+1)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1690 (+9)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1611 (+22)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1506 (+5)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1268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1182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917 (+8)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896 (+9)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725 (+10)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675 (+2)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646 (+2)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538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512 (+5)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471 (+5)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467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447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446 (+5)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400 (+2)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400 (+7)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389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378 (+7)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374 (+7)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 (+1)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335 (+6)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311 (+5)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 (+6)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(-272)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876D0013-5880-F7AB-7413-8669E3960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799E2215-2850-9B70-7C23-4E922595C5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8972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21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4410 (+4)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3451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3153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2874 (+13)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2872 (+6)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2439 (+7)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1826 (+8)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1763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1698 (+8)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1637 (+26)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1527 (+21)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1271 (+3)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1191 (+9)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920 (+3)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909 (+13)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733 (+8)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679 (+4)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657 (+11)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540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516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477 (+6)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469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464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459 (+13)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456 (+9)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403 (+3)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402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396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382 (+8)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381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373 (+8)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341 (+6)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315 (+4)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(-288)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374DF461-19D1-4BB6-A50D-C9ED2B09A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30179655-04DF-1DF9-4D1A-8D725FF0EF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604864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21 – Elimination of MILINT ARC Trooper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4410 (+4)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3451 (+11)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3153 (+2)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2874 (+13)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2872 (+6)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2439 (+7)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1826 (+8)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1763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1698 (+8)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1637 (+26)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1527 (+21)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1271 (+3)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1191 (+9)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920 (+3)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909 (+13)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733 (+8)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679 (+4)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657 (+11)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540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516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477 (+6)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469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464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459 (+13)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456 (+9)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403 (+3)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402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396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382 (+8)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381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373 (+8)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341 (+6)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315 (+4)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(-288)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D87FC81-506E-05D2-E65D-3E18C1E17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007AA13-0E2A-EECF-B4FE-CB76BF3CAF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130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22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4420 (+10)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3473 (+22)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3171 (+18)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2884 (+10)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2878 (+6)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2461 (+22)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1838 (+12)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1765 (+2)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1730 (+32)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1659 (+22)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1533 (+6)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1282 (+11)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1195 (+4)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920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913 (+4)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742 (+9)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681 (+2)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662 (+5)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547 (+7)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530 (+14)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(+3)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470 (+1)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468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466 (+7)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408 (+5)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404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403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388 (+6)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386 (+5)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381 (+8)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351 (+10)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(-315)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629F8EC0-E0A0-4549-9AB5-1E1DF091F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D1261476-8DA9-ABDC-9B36-D54B9A0D6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65531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22 – Elimination of Ankh Lai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4420 (+10)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3473 (+22)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3171 (+18)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2884 (+10)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2878 (+6)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2461 (+22)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1838 (+12)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1765 (+2)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1730 (+32)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1659 (+22)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1533 (+6)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1282 (+11)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1195 (+4)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920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913 (+4)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742 (+9)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681 (+2)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662 (+5)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547 (+7)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530 (+14)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(+3)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470 (+1)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468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466 (+7)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458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408 (+5)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404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403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388 (+6)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386 (+5)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381 (+8)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351 (+10)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(-315)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F429C161-5477-AA38-5F70-E6ED49574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3B0A5A40-7EF3-BA7F-9331-8C04C84068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450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23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4430 (+10)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3519 (+46)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3175 (+4)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2920 (+36)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2883 (+5)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2464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1841 (+3)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1773 (+8)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1739 (+9)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1679 (+20)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1559 (+26)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1289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1203 (+8)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924 (+4)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917 (+4)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749 (+7)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688 (+7)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667 (+5)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551 (+4)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532 (+2)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487 (+7)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(+12)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(+14)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471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462 (+4)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419 (+11)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409 (+5)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406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403 (+22)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397 (+9)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395 (+9)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(-351)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5EE6E7FF-BA31-375B-B658-7892C9D62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BF36B24D-F700-2687-CFEF-E96D1E4AC1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32690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23 – Elimination of Orion Sa-Solo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4430 (+10)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3519 (+46)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3175 (+4)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2920 (+36)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2883 (+5)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2464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1841 (+3)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1773 (+8)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1739 (+9)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1679 (+20)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1559 (+26)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1289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1203 (+8)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924 (+4)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917 (+4)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749 (+7)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688 (+7)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667 (+5)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551 (+4)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532 (+2)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487 (+7)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(+12)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(+14)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471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462 (+4)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419 (+11)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409 (+5)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406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403 (+22)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397 (+9)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395 (+9)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(-351)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65B934EB-3978-DB53-8496-B61FC561F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8446C4A-EAB8-A9A5-C711-49033DB03D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1835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24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4430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3555 (+36)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3178 (+3)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2946 (+26)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2889 (+6)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2531 (+67)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1848 (+7)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1780 (+7)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1758 (+19)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1704 (+25)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1578 (+19)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1298 (+9)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1208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936 (+19)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933 (+9)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762 (+13)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688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677 (+10)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564 (+13)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540 (+8)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491 (+4)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489 (+9)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484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472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465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420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419 (+13)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414 (+5)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408 (+5)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403 (+6)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(-395)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11B10C4B-D9E6-D528-DAAD-A5A9632BE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31B1A657-5160-3F5A-B06B-749CC50F47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75298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4354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3256 (+5)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2840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2825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2787 (+4)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2280 (+1)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1698 (+4)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1647 (+0)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1580 (+8)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1419 (+2)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1365 (+4)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1174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1064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876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820 (+1)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639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630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563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468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459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433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427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424 (+2)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374 (+1)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356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300 (+1)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293 (+4)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272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250 (+3)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220 (+2)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(+1)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211 (+2)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203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196 (+1)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196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 (+3)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 (+1)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166 (+1)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154 (+4)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140 (+1)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135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98 (+1)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(-82)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39DC13A5-1E69-FED6-5C37-303DA251B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07A9F66-B542-779D-FC28-44B0FA3706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602043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24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Bexey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Songweaver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4430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3555 (+36)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3178 (+3)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2946 (+26)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2889 (+6)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2531 (+67)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1848 (+7)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1780 (+7)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1758 (+19)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1704 (+25)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1578 (+19)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1298 (+9)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1208 (+5)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936 (+19)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933 (+9)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762 (+13)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688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677 (+10)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564 (+13)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540 (+8)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491 (+4)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489 (+9)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484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472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465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420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419 (+13)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414 (+5)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408 (+5)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403 (+6)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(-395)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2E9130B9-07D9-0FE4-2AB8-2EE08DD38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6A3F14B1-3255-A6E0-3271-0967A33361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130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25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4435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3582 (+27)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3183 (+5)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2954 (+8)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2902 (+13)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2537 (+6)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1860 (+12)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1794 (+14)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1774 (+16)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1741 (+37)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1616 (+38)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1303 (+5)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1224 (+16)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949 (+13)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937 (+4)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771 (+9)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695 (+7)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682 (+5)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575 (+11)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554 (+14)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499 (+10)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498 (+7)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490 (+6)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475 (+3)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469 (+4)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(+29)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431 (+11)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426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418 (+4)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(-403)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2FBEDD1E-5F0B-5E80-2108-22A4B5E0F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23EA0584-92BA-9952-390F-CFFD685A30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82420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/>
              <a:t>Round 25 – Elimination of Theman JR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4435 (+5)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3582 (+27)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3183 (+5)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2954 (+8)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2902 (+13)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2537 (+6)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1860 (+12)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1794 (+14)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1774 (+16)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1741 (+37)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1616 (+38)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1303 (+5)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1224 (+16)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949 (+13)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937 (+4)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771 (+9)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695 (+7)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682 (+5)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575 (+11)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554 (+14)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499 (+10)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498 (+7)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490 (+6)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475 (+3)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469 (+4)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(+29)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431 (+11)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426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418 (+4)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(-403)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63F1C4CC-7AB2-8C0C-A953-ED4163B97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713F8375-C8A9-1DE9-EA6E-595803090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61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26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4438 (+3)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3633 (+51)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3189 (+6)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2969 (+15)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2905 (+3)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2542 (+5)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1911 (+170)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1865 (+5)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1801 (+7)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1781 (+7)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1624 (+8)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1308 (+5)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1226 (+2)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954 (+5)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940 (+3)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777 (+6)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699 (+4)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688 (+6)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586 (+11)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558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503 (+5)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502 (+3)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492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476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474 (+5)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441 (+4)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 (+4)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433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(-418)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C9FFD992-A724-03A7-654D-92D473036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87BBD80-81CE-2072-07DB-39691EACEE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3023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26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Styxx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4438 (+3)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3633 (+51)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3189 (+6)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2969 (+15)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2905 (+3)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2542 (+5)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1911 (+170)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1865 (+5)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1801 (+7)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1781 (+7)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1624 (+8)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1308 (+5)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1226 (+2)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954 (+5)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940 (+3)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777 (+6)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699 (+4)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688 (+6)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586 (+11)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558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503 (+5)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502 (+3)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492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476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474 (+5)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441 (+4)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 (+4)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433 (+7)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(-418)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34E9B9E1-1589-396B-70D0-1ECD31B88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E4B9B2B9-2C3A-0B2B-6B99-A4B31AC662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0527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27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4451 (+13)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3672 (+39)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3297 (+108)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2975 (+6)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2912 (+7)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2545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1939 (+28)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1871 (+6)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1812 (+11)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1802 (+21)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1631 (+7)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1316 (+8)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1239 (+13)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973 (+19)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952 (+12)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783 (+6)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705 (+6)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698 (+10)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601 (+15)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562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523 (+21)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509 (+6)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497 (+5)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(+4)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477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452 (+11)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(-433)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8B48877C-9C44-137D-1B51-EE89FA2D2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651CF24D-4AD6-9DB7-F533-4D5DA14E21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50841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27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yilifaerr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4451 (+13)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3672 (+39)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3297 (+108)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2975 (+6)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2912 (+7)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2545 (+3)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1939 (+28)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1871 (+6)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1812 (+11)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1802 (+21)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1631 (+7)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1316 (+8)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1239 (+13)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973 (+19)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952 (+12)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783 (+6)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705 (+6)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698 (+10)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601 (+15)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562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523 (+21)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509 (+6)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497 (+5)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480 (+4)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477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452 (+11)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437 (+2)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(-433)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FF766A6-C4A7-C3AA-FE65-011341894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8B9732DC-B382-09F1-93D8-46970EEE99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93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28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4455 (+4)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3697 (+25)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3300 (+3)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2986 (+11)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2921 (+9)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2562 (+17)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2135 (+196)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1875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1814 (+2)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1810 (+8)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1634 (+3)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1321 (+5)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1246 (+7)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978 (+5)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954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794 (+11)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706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702 (+4)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604 (+3)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566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525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514 (+5)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498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483 (+3)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481 (+4)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455 (+3)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(-437)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39C0BC7-D848-D683-3A15-25C61E9F4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5A6DDD4-C81E-EEB7-2BCC-109E886F8F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73253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28 – Elimination of Angel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Maelstorm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4455 (+4)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3697 (+25)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3300 (+3)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2986 (+11)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2921 (+9)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2562 (+17)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2135 (+196)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1875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1814 (+2)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1810 (+8)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1634 (+3)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1321 (+5)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1246 (+7)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978 (+5)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954 (+2)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794 (+11)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706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702 (+4)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604 (+3)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566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525 (+2)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514 (+5)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498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483 (+3)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481 (+4)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455 (+3)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(-437)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F3D546E5-84A6-F110-7F85-F7545FA7A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7853F771-E52A-B0DF-DD86-FD699BE093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61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29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(-8)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3719 (+22)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3312 (+12)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3005 (+19)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2927 (+6)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2590 (+28)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2221 (+86)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1882 (+7)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1836 (+26)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1826 (+12)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1648 (+14)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1335 (+14)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1261 (+15)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992 (+14)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965 (+11)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806 (+12)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727 (+21)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713 (+11)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611 (+7)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575 (+9)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540 (+15)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523 (+9)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502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489 (+6)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483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(-455)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54EED207-BAEB-065D-1773-4A201F9F3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8F584F6E-1AE8-A5F6-FFA0-8835EE342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5051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Aqustin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Agustus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4354 (+1)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3256 (+5)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2840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2825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2787 (+4)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2280 (+1)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1698 (+4)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1647 (+0)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1580 (+8)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1419 (+2)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1365 (+4)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1174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1064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876 (+1)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820 (+1)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639 (+2)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630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563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468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459 (+1)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433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427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424 (+2)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374 (+1)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356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300 (+1)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293 (+4)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272 (+1)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250 (+3)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234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220 (+2)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(+1)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211 (+2)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203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196 (+1)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196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 (+3)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 (+1)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166 (+1)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161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154 (+4)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140 (+1)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135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98 (+1)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(-82)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D732E3BB-ABFF-FD71-86E4-4D6975A67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31538FD5-2B15-CC94-1C21-27B901AA8E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43764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29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Jolange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Jogua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(-8)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3719 (+22)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3312 (+12)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3005 (+19)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2927 (+6)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2590 (+28)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2221 (+86)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1882 (+7)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1836 (+26)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1826 (+12)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1648 (+14)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1335 (+14)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1261 (+15)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992 (+14)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965 (+11)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806 (+12)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727 (+21)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713 (+11)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611 (+7)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575 (+9)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540 (+15)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523 (+9)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502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489 (+6)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483 (+2)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(-455)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77A7BF12-F8A4-622E-035A-680200394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2E82238D-1CEF-3013-AC55-3A57F334A1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3252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30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3723 (+4)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3317 (+5)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3225 (+298)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3013 (+8)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2596 (+6)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2243 (+22)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1885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1841 (+5)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1827 (+1)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1653 (+5)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1341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1270 (+9)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998 (+6)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989 (+24)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813 (+7)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734 (+7)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721 (+8)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613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579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543 (+3)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525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504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491 (+2)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(-483)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2943677E-2C4C-6F3D-B470-2D6F01857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8ABB9C1-BB8F-9775-5069-D707B384ED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71404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30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creatnos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3723 (+4)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3317 (+5)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3225 (+298)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3013 (+8)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2596 (+6)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2243 (+22)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1885 (+3)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1841 (+5)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1827 (+1)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1653 (+5)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1341 (+6)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1270 (+9)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998 (+6)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989 (+24)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813 (+7)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734 (+7)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721 (+8)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613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579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543 (+3)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525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504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491 (+2)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(-483)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7366A00E-CB2D-A7AE-8863-55BB4C50B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6390B2D0-6539-2433-4337-DBE965087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004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31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3735 (+12)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3328 (+11)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3227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3020 (+7)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2685 (+89)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2267 (+24)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1889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1853 (+12)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1832 (+5)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1726 (+73)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1345 (+4)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1278 (+8)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1121 (+132)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1014 (+16)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821 (+8)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751 (+17)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723 (+2)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614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587 (+8)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548 (+5)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529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508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(-491)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5852CF92-B8FF-638C-600E-44F7A7D9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86CD31F-33A7-BB77-A036-770A31FC05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87109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31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Janstina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Urthadar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3735 (+12)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3328 (+11)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3227 (+2)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3020 (+7)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2685 (+89)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2267 (+24)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1889 (+4)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1853 (+12)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1832 (+5)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1726 (+73)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1345 (+4)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1278 (+8)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1121 (+132)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1014 (+16)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821 (+8)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751 (+17)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723 (+2)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614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587 (+8)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548 (+5)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529 (+4)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508 (+4)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(-491)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8C5EBB9F-2720-E75E-9C8F-79FE21566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1BB0EF2-998F-33E6-80F3-CF1F859D6F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450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32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3786 (+51)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3490 (+162)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3234 (+7)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3055 (+35)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2702 (+17)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2295 (+28)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1900 (+11)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1869 (+16)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1836 (+4)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1733 (+7)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1352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1284 (+6)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1129 (+8)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1024 (+10)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826 (+5)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765 (+14)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729 (+6)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636 (+22)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591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557 (+9)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535 (+6)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(-508)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4E6B93D0-3A35-1598-70BE-70FA1F299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4FE2E2F-159C-AA71-1DCC-2DFFFD13BB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6448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32 – Elimination of Rots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Mijnwerker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3786 (+51)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3490 (+162)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3234 (+7)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3055 (+35)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2702 (+17)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2295 (+28)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1900 (+11)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1869 (+16)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1836 (+4)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1733 (+7)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1352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1284 (+6)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1129 (+8)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1024 (+10)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826 (+5)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765 (+14)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729 (+6)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636 (+22)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591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557 (+9)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535 (+6)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(-508)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5F2CCEFB-0951-C233-7CF4-E7BFFFAF6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E23097DB-966C-65EA-0209-89B50DE1A8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771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33 – Effective Votes (Pre-Elimination)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3838 (+52)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3495 (+5)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3249 (+15)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3067 (+12)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2853 (+151)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2381 (+86)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1915 (+15)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1883 (+14)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1858 (+22)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1746 (+13)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1361 (+9)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1291 (+7)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1133 (+4)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1036 (+12)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829 (+3)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783 (+18)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736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644 (+8)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603 (+12)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562 (+5)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(-535)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A72A59C9-AE82-720D-D1F2-CBB3CFB05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F41654C8-5D32-F72A-857B-6A106B9863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89544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33 – Elimination of Viola Terra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3838 (+52)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3495 (+5)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3249 (+15)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3067 (+12)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2853 (+151)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2381 (+86)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1915 (+15)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1883 (+14)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1858 (+22)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1746 (+13)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1361 (+9)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1291 (+7)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1133 (+4)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1036 (+12)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829 (+3)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783 (+18)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736 (+7)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644 (+8)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603 (+12)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562 (+5)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(-535)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0266CD6F-5294-9288-2EFA-F6FE32FC5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24F4212B-7481-467F-F0CC-F193FC6C07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771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34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3877 (+39)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3499 (+4)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3262 (+13)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3083 (+16)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2869 (+16)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2433 (+52)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2049 (+134)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1911 (+28)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1873 (+15)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1775 (+29)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1379 (+18)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1304 (+13)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1139 (+6)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1055 (+19)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844 (+15)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802 (+19)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760 (+24)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661 (+17)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613 (+10)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(-562)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EA07A209-3E1B-4AF1-932D-1709775FB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0216EDA-7276-039A-8766-38B48C01A0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75619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4354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3259 (+3)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2841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2825 (+0)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2787 (+0)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2280 (+0)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1700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1673 (+26)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1580 (+0)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1421 (+2)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1369 (+4)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1175 (+1)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1065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880 (+4)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823 (+3)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639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631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564 (+1)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469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461 (+2)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430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429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377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357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303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295 (+2)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274 (+2)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251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(+1)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222 (+2)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214 (+3)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(+3)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201 (+1)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198 (+2)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197 (+1)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170 (+2)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 (+1)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 (+4)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156 (+2)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 (+1)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 (+1)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(-98)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00687EB8-8655-F8A7-5C8F-126624252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AE2D2F3-B35F-89E0-ECE6-F63324B5C1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64346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34 – Elimination of Gideon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Zendikar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3877 (+39)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3499 (+4)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3262 (+13)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3083 (+16)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2869 (+16)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2433 (+52)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2049 (+134)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1911 (+28)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1873 (+15)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1775 (+29)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1379 (+18)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1304 (+13)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1139 (+6)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1055 (+19)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844 (+15)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802 (+19)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760 (+24)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661 (+17)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613 (+10)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(-562)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C4C2053-4BD5-A02D-7DA5-BFB1B1723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7ED32A8E-EB31-AB5E-D09F-4EB299D3F4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450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35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3944 (+67)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3529 (+30)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3271 (+9)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3103 (+20)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2934 (+65)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2483 (+50)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2088 (+39)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1929 (+18)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1891 (+18)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1802 (+27)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1416 (+37)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1311 (+7)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1155 (+16)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1067 (+12)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901 (+57)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835 (+33)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772 (+12)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670 (+9)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(-613)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2F8AFC6A-54F0-4F34-83CF-F05DD6B0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404F796-5D93-6487-78EC-77A948DCE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04368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35 – Elimination of Sven Bauer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3944 (+67)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3529 (+30)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3271 (+9)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3103 (+20)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2934 (+65)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2483 (+50)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2088 (+39)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1929 (+18)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1891 (+18)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1802 (+27)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1416 (+37)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1311 (+7)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1155 (+16)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1067 (+12)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901 (+57)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835 (+33)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772 (+12)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670 (+9)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(-613)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E4DDB8F6-7B24-7134-3102-F45461205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B5285F5-F787-11AD-98CA-994E830A7F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93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36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3988 (+44)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3595 (+66)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3280 (+9)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3126 (+23)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3006 (+72)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2524 (+41)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2109 (+21)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1951 (+22)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1904 (+13)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1824 (+22)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1444 (+28)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1325 (+14)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1175 (+20)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1101 (+34)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960 (+125)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931 (+30)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781 (+9)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(-670)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0C350D09-7BBE-0AD4-6593-1FEF4F313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27F45646-5BE9-D9F2-E332-04D93BC244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49440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36 – Elimination of Val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Auroris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3988 (+44)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3595 (+66)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3280 (+9)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3126 (+23)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3006 (+72)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2524 (+41)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2109 (+21)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1951 (+22)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1904 (+13)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1824 (+22)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1444 (+28)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1325 (+14)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1175 (+20)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1101 (+34)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960 (+125)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931 (+30)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781 (+9)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(-670)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52BFB4F1-DAE8-53AE-BB65-8EF7EBA7C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3A5A5AF8-1A30-6D00-976A-DB49FA470E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0847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37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4063 (+75)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3615 (+20)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3288 (+8)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3237 (+111)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3038 (+32)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2589 (+65)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2128 (+19)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1980 (+29)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1974 (+70)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1857 (+33)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1481 (+37)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1344 (+19)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1185 (+10)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1137 (+36)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1009 (+49)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973 (+42)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(-781)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82629998-5896-F16E-7914-6A45640AD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2DB1752-00BF-8391-E4C9-42EB5E3722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10165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37 – Elimination of Drake Iddon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4063 (+75)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3615 (+20)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3288 (+8)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3237 (+111)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3038 (+32)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2589 (+65)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2128 (+19)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1980 (+29)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1974 (+70)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1857 (+33)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1481 (+37)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1344 (+19)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1185 (+10)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1137 (+36)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1009 (+49)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973 (+42)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(-781)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740E7563-61D3-EE8A-09D7-453C6EBA5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2C215055-4DF3-EE23-5A29-FE6B6590A5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3252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38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4184 (+121)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3652 (+37)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3322 (+85)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3298 (+10)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3178 (+140)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2664 (+75)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2218 (+90)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2026 (+46)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2015 (+41)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1890 (+33)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1527 (+46)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1358 (+14)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1197 (+12)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1164 (+27)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1050 (+41)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(-973)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761B48CF-5AFE-8310-AB20-0E66D28C4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F296AF96-B453-8C90-BB79-AD302D717E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8599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38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en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guarde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4184 (+121)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3652 (+37)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3322 (+85)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3298 (+10)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3178 (+140)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2664 (+75)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2218 (+90)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2026 (+46)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2015 (+41)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1890 (+33)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1527 (+46)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1358 (+14)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1197 (+12)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1164 (+27)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1050 (+41)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(-973)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A08FCBC7-2D9D-6CA2-FF40-9E8E8CCF0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EA9E2AD0-F3A2-1434-8566-A58C81BD13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93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39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4298 (+114)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3688 (+36)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3344 (+22)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3313 (+15)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3231 (+53)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2700 (+36)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2380 (+490)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2231 (+13)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2052 (+26)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2025 (+10)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1551 (+24)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1369 (+11)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1224 (+27)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1187 (+23)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(-1050)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17285C38-E676-16CC-0973-DCFFBC5F0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6D45C84A-98BB-B146-8F5E-E7AA7FB496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03702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 – Elimination of Wheezy1442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4354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3259 (+3)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2841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2825 (+0)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2787 (+0)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2280 (+0)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1700 (+2)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1673 (+26)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1580 (+0)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1421 (+2)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1369 (+4)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1175 (+1)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1065 (+1)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880 (+4)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823 (+3)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639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631 (+1)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564 (+1)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469 (+1)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461 (+2)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(+1)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430 (+2)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429 (+2)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(+1)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377 (+3)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357 (+1)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327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303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295 (+2)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274 (+2)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251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(+1)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222 (+2)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214 (+3)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(+3)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201 (+1)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198 (+2)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197 (+1)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186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185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170 (+2)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 (+1)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165 (+4)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159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156 (+2)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 (+1)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 (+1)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(-98)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B444D9DA-EDF8-FFDF-8092-4B3C5E00A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C149A5FA-4084-C5ED-00F2-8797794220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494840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39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Benzmann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4298 (+114)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3688 (+36)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3344 (+22)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3313 (+15)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3231 (+53)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2700 (+36)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2380 (+490)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2231 (+13)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2052 (+26)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2025 (+10)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1551 (+24)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1369 (+11)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1224 (+27)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1187 (+23)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(-1050)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66B2B0A0-C44F-6E7C-AC13-B769A0A20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78BD7AE0-C91A-EF47-B0B5-CB01F15F9D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3252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40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(+24)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3714 (+26)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3601 (+370)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3405 (+61)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3342 (+29)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2805 (+105)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2467 (+87)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2270 (+39)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2107 (+55)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2052 (+27)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1604 (+53)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1398 (+29)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1244 (+20)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(-1187)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13BDA567-F43A-CD6C-CF32-C07FDAC6D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8EB6A0F-8C1B-B580-2659-0EBC731FD2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27965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40 – Elimination of Kenneth Feld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(+24)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3714 (+26)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3601 (+370)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3405 (+61)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3342 (+29)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2805 (+105)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2467 (+87)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2270 (+39)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2107 (+55)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2052 (+27)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1604 (+53)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1398 (+29)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1244 (+20)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(-1187)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1D2BA76D-43AA-BC02-EBF4-5FA3452DE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3F46EA9-F47E-33B1-7769-22C21FC669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004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41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3749 (+35)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3721 (+120)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3503 (+98)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3490 (+148)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2920 (+115)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2607 (+140)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2300 (+30)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2214 (+107)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2115 (+63)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1664 (+60)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1418 (+20)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(-1244)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F969C9F6-2EBD-E0F6-AAE2-55CC2E8A8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6CAC8937-303D-D1BA-7386-E13E711FE3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55594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41 – Elimination of Limited Liability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3749 (+35)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3721 (+120)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3503 (+98)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3490 (+148)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2920 (+115)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2607 (+140)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2300 (+30)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2214 (+107)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2115 (+63)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1664 (+60)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1418 (+20)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(-1244)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14B3A21E-B8D5-2913-BE52-BF6EC1831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4FE19EE0-DB93-3C58-8E33-524D6C8407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450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42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4289 (+540)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3835 (+114)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3576 (+73)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3519 (+29)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2997 (+77)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2727 (+120)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2335 (+35)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2253 (+39)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2169 (+54)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1696 (+32)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(-1418)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06B13AD8-BCEF-B789-E20C-5EC61A63C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0A38BB4A-60CC-A7A8-2A62-40545645A2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76491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42 – Elimination of Gustav Mannfred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4289 (+540)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3835 (+114)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3576 (+73)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3519 (+29)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2997 (+77)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2727 (+120)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2335 (+35)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2253 (+39)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2169 (+54)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1696 (+32)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(-1418)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38459CF8-4F0F-7C1D-01FD-61D3300B5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2195543A-2BE7-4311-D19B-35C4E1E72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771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43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4289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3983 (+148)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3701 (+125)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3563 (+44)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3231 (+234)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2947 (+220)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2433 (+180)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2420 (+85)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2266 (+97)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(-1696)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90CB993C-EFA7-9DE9-AC4D-E16153245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5D154783-C3BD-7EDC-3D59-FB399D13C0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1719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43 – Elimination of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Dujek</a:t>
            </a: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 </a:t>
            </a:r>
            <a:r>
              <a:rPr sz="2400" dirty="0" err="1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Oneye</a:t>
            </a:r>
            <a:endParaRPr sz="2400" dirty="0">
              <a:solidFill>
                <a:schemeClr val="bg1"/>
              </a:solidFill>
              <a:latin typeface="Shentox Regular" pitchFamily="50" charset="0"/>
              <a:ea typeface="Shentox Regular" pitchFamily="50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4289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3983 (+148)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3701 (+125)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3563 (+44)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3231 (+234)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2947 (+220)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2433 (+180)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2420 (+85)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2266 (+97)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(-1696)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2546EAC4-B0F4-A513-7DE0-9F5F24A51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6298C0C9-EE17-0750-C143-F462852A64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771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44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4289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4221 (+990)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4221 (+238)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3804 (+103)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3668 (+105)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3089 (+142)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2556 (+123)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2522 (+102)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(-2266)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BC88A0F8-8F53-AF67-12AB-87D5BCB6B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168CE496-70EE-B102-7C6A-29A0F712D9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75619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4357 (+3)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3265 (+6)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2842 (+1)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2826 (+1)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2788 (+1)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2282 (+2)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1738 (+38)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1675 (+2)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1583 (+3)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1422 (+1)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1375 (+6)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1182 (+7)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1067 (+2)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882 (+2)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824 (+1)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639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637 (+6)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568 (+4)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471 (+2)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465 (+4)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434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431 (+1)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430 (+1)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425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377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360 (+3)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353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330 (+3)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328 (+1)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306 (+3)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297 (+2)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274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252 (+1)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235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224 (+2)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220 (+3)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217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215 (+1)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206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202 (+1)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201 (+3)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197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189 (+3)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187 (+2)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170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168 (+3)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167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160 (+1)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158 (+2)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143 (+2)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(-136)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2C3CC8BF-9E44-E46A-4E1A-9D98DEEC5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715C7176-5F2D-E8D0-5B2C-6ACEC06E9E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82845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44 – Elimination of Mick Fightmaster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4289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4221 (+990)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4221 (+238)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3804 (+103)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3668 (+105)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3089 (+142)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2556 (+123)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2522 (+102)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(-2266)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BC0B5DE2-DBC7-6997-4838-61CB641CA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C80BD76-4E68-C6A6-74EB-C918C7883A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1" y="182881"/>
            <a:ext cx="592450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45 – Effective Votes (Pre-Elimination)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4289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4221 (+0)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4221 (+0)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4168 (+364)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3798 (+130)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3487 (+398)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2848 (+292)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(-2522)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B80E7AB3-3278-8335-BEE2-515F88B9E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9FA6F845-C826-71AA-63D8-4CF1D79B8A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182881"/>
            <a:ext cx="518430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000000"/>
                </a:solidFill>
              </a:defRPr>
            </a:pPr>
            <a:r>
              <a:rPr sz="2400" dirty="0">
                <a:solidFill>
                  <a:schemeClr val="bg1"/>
                </a:solidFill>
                <a:latin typeface="Shentox Regular" pitchFamily="50" charset="0"/>
                <a:ea typeface="Shentox Regular" pitchFamily="50" charset="0"/>
              </a:rPr>
              <a:t>Round 45 – Elimination of Mike Azariah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7983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Zintage Enaka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8956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hyprviper1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4534 (+0)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99288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Machiavelian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4447 (+0)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09016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 Oz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4322 (+0)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8744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Itaer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4289 (+0)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8472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Angry Mustache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4221 (+0)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382000" y="10972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youngpuke2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4221 (+0)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9832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Ariel Rin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4168 (+364)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9560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Arrowspeeed Bounty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3798 (+130)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992880" y="1554480"/>
            <a:ext cx="1097280" cy="457200"/>
          </a:xfrm>
          <a:prstGeom prst="roundRect">
            <a:avLst/>
          </a:prstGeom>
          <a:solidFill>
            <a:srgbClr val="FFFFFF"/>
          </a:solidFill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Kshal Aideron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3487 (+398)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9016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Mike Azariah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2848 (+292)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8744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Mick Fightmaster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(-2522)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28472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Dujek Oneye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382000" y="1554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Gustav Mannfred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7983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Limited Liability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8956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Kenneth Feld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99288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Benzmann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9016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en guarde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18744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Drake Iddon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28472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Val Auroris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382000" y="2011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Sven Bauer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7983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Gideon Zendikar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8956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Viola Terra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99288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Rots Mijnwerker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9016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Janstina Urthadar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18744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creatnos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28472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Jolange Jogua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382000" y="24688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Angel Maelstorm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17983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yilifaerr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28956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Styxx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99288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Theman JR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09016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Bexey Songweaver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618744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Orion Sa-Solo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728472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Ankh Lai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8382000" y="29260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MILINT ARC Trooper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17983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ElenHellen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28956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ThePuce Moose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9288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NeoShocker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509016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Teddy Shi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18744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Oncepure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728472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Fluffy Neko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382000" y="33832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CollegeKid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17983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Rose Allari Imahara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8956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Kaptin Tiberius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399288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ntrosell2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016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Frippyy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18744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Aries Wolfblade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728472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Kane Carnifex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8382000" y="38404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burtus antonioprimus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17983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Kakala Asanari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289560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Nikita Luciano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4" name="Rounded Rectangle 53"/>
          <p:cNvSpPr/>
          <p:nvPr/>
        </p:nvSpPr>
        <p:spPr>
          <a:xfrm>
            <a:off x="399288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Coltitus Mando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5" name="Rounded Rectangle 54"/>
          <p:cNvSpPr/>
          <p:nvPr/>
        </p:nvSpPr>
        <p:spPr>
          <a:xfrm>
            <a:off x="509016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Wheezy1442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618744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Aqustin Agustus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7284720" y="4297680"/>
            <a:ext cx="1097280" cy="457200"/>
          </a:xfrm>
          <a:prstGeom prst="roundRect">
            <a:avLst/>
          </a:prstGeom>
          <a:solidFill>
            <a:srgbClr val="C8C8C8"/>
          </a:solidFill>
          <a:ln w="12700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900" b="1">
                <a:solidFill>
                  <a:srgbClr val="000000"/>
                </a:solidFill>
              </a:defRPr>
            </a:pPr>
            <a:r>
              <a:rPr sz="900"/>
              <a:t>Sawdeth Ternius</a:t>
            </a:r>
          </a:p>
          <a:p>
            <a:pPr>
              <a:defRPr sz="900">
                <a:solidFill>
                  <a:srgbClr val="000000"/>
                </a:solidFill>
              </a:defRPr>
            </a:pPr>
            <a:r>
              <a:rPr sz="900"/>
              <a:t>0 (+0)</a:t>
            </a:r>
          </a:p>
        </p:txBody>
      </p:sp>
      <p:sp>
        <p:nvSpPr>
          <p:cNvPr id="58" name="Title 57">
            <a:extLst>
              <a:ext uri="{FF2B5EF4-FFF2-40B4-BE49-F238E27FC236}">
                <a16:creationId xmlns:a16="http://schemas.microsoft.com/office/drawing/2014/main" id="{40CAC149-167E-C2E8-7513-1F920B6F2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F2D115F3-4711-B6DC-4503-967EF7C207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7E88D48E-CE6F-F3C6-7CF3-EAA808AAC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92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29523</Words>
  <Application>Microsoft Office PowerPoint</Application>
  <PresentationFormat>Widescreen</PresentationFormat>
  <Paragraphs>10102</Paragraphs>
  <Slides>93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97" baseType="lpstr">
      <vt:lpstr>Arial</vt:lpstr>
      <vt:lpstr>Calibri</vt:lpstr>
      <vt:lpstr>Shentox Regular</vt:lpstr>
      <vt:lpstr>Office Theme</vt:lpstr>
      <vt:lpstr>CSM 20 Election 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Peter Farrell</dc:creator>
  <cp:keywords/>
  <dc:description>generated using python-pptx</dc:description>
  <cp:lastModifiedBy>Peter Farrell</cp:lastModifiedBy>
  <cp:revision>2</cp:revision>
  <dcterms:created xsi:type="dcterms:W3CDTF">2013-01-27T09:14:16Z</dcterms:created>
  <dcterms:modified xsi:type="dcterms:W3CDTF">2025-11-14T11:28:42Z</dcterms:modified>
  <cp:category/>
</cp:coreProperties>
</file>